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0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4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33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08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995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167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857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027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184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51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876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38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385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50393" y="53181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2019.11.23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201911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705" y="2483893"/>
            <a:ext cx="4986695" cy="24933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4" t="2582" r="10743" b="3342"/>
          <a:stretch/>
        </p:blipFill>
        <p:spPr>
          <a:xfrm>
            <a:off x="6074274" y="752929"/>
            <a:ext cx="5867517" cy="454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2</cp:revision>
  <dcterms:created xsi:type="dcterms:W3CDTF">2019-11-26T10:23:35Z</dcterms:created>
  <dcterms:modified xsi:type="dcterms:W3CDTF">2019-11-26T10:24:30Z</dcterms:modified>
</cp:coreProperties>
</file>

<file path=docProps/thumbnail.jpeg>
</file>